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351"/>
  </p:normalViewPr>
  <p:slideViewPr>
    <p:cSldViewPr snapToGrid="0" snapToObjects="1">
      <p:cViewPr varScale="1">
        <p:scale>
          <a:sx n="52" d="100"/>
          <a:sy n="52" d="100"/>
        </p:scale>
        <p:origin x="22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0F9E-49E3-494A-A6AA-0CCF7C66A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3ED65-DFF3-0843-8DB4-6E90357FD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C70BA-81AE-4449-91C0-BCE6BD6F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14FCB-2AC7-7C4E-BF5F-453CF74A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D2803-BA2D-E345-8319-074EE2D4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3335-006C-5643-8465-78DD1EAD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241A0-47F4-6A43-BF24-832FF8E84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DAAB1-E897-0F47-A180-D92CA7DE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B13A6-820E-1D47-A901-51B42D81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88172-52DF-F24D-9CC2-4136EDB6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CB73A5-A313-5644-BB88-FDF777B07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3530E-F26B-364B-AAE3-7147B2737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C4DF5-FFE7-724C-A64A-003BA3FB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DFC94-18AE-C343-AF94-732B505C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05F0A-12A3-1641-B2D7-CDD9DFFB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2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6A90-913D-694D-B909-16739407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26A53-3FE9-FB4B-BC6D-78B816A44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CD40A-C0EF-A04B-B8F6-B62C621D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DFE0B-713E-A14F-BE05-47C8A0EAC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17625-BA40-B14D-83F6-A5719711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8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5094-2D91-D548-B047-E0E23A05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55DB3-84C8-134B-8DD5-398A50218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98495-5EAD-C445-81E4-38AD129A0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BB830-DE06-C340-8A33-8C2098DE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F5C4E-44D7-C142-973E-EF886C78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7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A17B-DF13-434F-AA70-2EB8370F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6504-0DD2-2F43-8BE8-7A01950403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5C26E-9EA3-EA47-A749-AD07956A8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34805-4059-1E4B-B39F-520685B6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166D8-02E6-974C-B9C7-20AF5D14D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1B01E-BBE2-174B-AE92-EDB9559D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6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D468-05BB-2747-8C2D-67DB642D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34D57-2E42-AF4A-8D53-E18616FE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778C1-9970-4940-9FCA-C4768CBF0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E09AF-FC8E-B249-81DF-2571BB6AB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8F7E6-92B7-AE45-80AC-1BFE47DE4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85AAE1-5373-114D-A2E8-76FBC225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AC488-B80E-5349-9635-02E61E17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25FEC-D90E-4D48-B737-726E189D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8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E14E-67E9-0341-A697-36EE6D31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7FFD4-F5AB-014E-9AF8-9062226E9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5680A-E07A-6547-B9BB-E7CED5E0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B0119-5FD8-9F4F-B1A0-1DFFAEFA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4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8E8B2-060B-FE4F-B4D0-ADB4281C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494F6-8DC5-5D46-9F20-6EECE87D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AD30E-D621-2747-A1DF-E521FF93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5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0F8-DD6C-B44C-A0BA-E31FD542B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9104-C5C4-3D41-AC02-8DBCCC67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2C31F-38DD-0745-8075-E726814AD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10DE4-1C74-204F-804E-EE0C18B68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F1F7C-9F53-284E-85AB-C6BA8606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BC173-D25C-7A48-A596-2A32C649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3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D2F0-BB41-2949-A9B9-3A8BFD28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6E7F5-C9A9-AA45-9295-03999761C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F1A4A-9B4A-0442-84F8-568975A61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79A8C-5904-6E4C-B308-F4C0D2C6A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55E69-6BFF-6E43-8EF5-E067CF78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12CA8-C576-9F40-9608-310158E7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D6D38-9036-5344-B4D2-D820910C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860FC-7A95-8B46-B3F5-027B182EB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5791D-D226-C345-84B1-8E9E6763B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BA502-7533-DC48-B15B-2D4CFB465AD4}" type="datetimeFigureOut">
              <a:rPr lang="en-US" smtClean="0"/>
              <a:t>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ECA29-48FB-FF45-ACAB-E129A4CE4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FC29-7FDF-7043-A3C9-F61BF80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3B164-D392-3545-BA03-7C0C0F19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6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50DE2B9-45D8-9D4D-9E5E-D9C365A3C253}"/>
              </a:ext>
            </a:extLst>
          </p:cNvPr>
          <p:cNvGrpSpPr/>
          <p:nvPr/>
        </p:nvGrpSpPr>
        <p:grpSpPr>
          <a:xfrm>
            <a:off x="675911" y="936496"/>
            <a:ext cx="10893178" cy="3856555"/>
            <a:chOff x="612849" y="589655"/>
            <a:chExt cx="10893178" cy="38565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DD93CF-7D2F-0641-BBD2-7C19747DC493}"/>
                </a:ext>
              </a:extLst>
            </p:cNvPr>
            <p:cNvGrpSpPr/>
            <p:nvPr/>
          </p:nvGrpSpPr>
          <p:grpSpPr>
            <a:xfrm>
              <a:off x="612849" y="589655"/>
              <a:ext cx="2229009" cy="2123431"/>
              <a:chOff x="2889560" y="1160004"/>
              <a:chExt cx="1972953" cy="212343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0ED7D65-CF32-DC42-B008-9F7D8F0402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425" r="10961" b="2902"/>
              <a:stretch/>
            </p:blipFill>
            <p:spPr>
              <a:xfrm>
                <a:off x="2889560" y="1710225"/>
                <a:ext cx="1972953" cy="157321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23E718-0D2B-384A-BAE3-A06F00E7755E}"/>
                  </a:ext>
                </a:extLst>
              </p:cNvPr>
              <p:cNvSpPr/>
              <p:nvPr/>
            </p:nvSpPr>
            <p:spPr>
              <a:xfrm>
                <a:off x="2889560" y="1160004"/>
                <a:ext cx="1972953" cy="550222"/>
              </a:xfrm>
              <a:prstGeom prst="rect">
                <a:avLst/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Electrode</a:t>
                </a:r>
                <a:br>
                  <a:rPr lang="en-US" sz="1600" b="1" dirty="0">
                    <a:solidFill>
                      <a:schemeClr val="bg1"/>
                    </a:solidFill>
                  </a:rPr>
                </a:br>
                <a:r>
                  <a:rPr lang="en-US" sz="1600" b="1" dirty="0">
                    <a:solidFill>
                      <a:schemeClr val="bg1"/>
                    </a:solidFill>
                  </a:rPr>
                  <a:t>Implantation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DDBDAE-78DB-6F48-A520-B98DB91B1A3A}"/>
                </a:ext>
              </a:extLst>
            </p:cNvPr>
            <p:cNvGrpSpPr/>
            <p:nvPr/>
          </p:nvGrpSpPr>
          <p:grpSpPr>
            <a:xfrm>
              <a:off x="2933346" y="589655"/>
              <a:ext cx="3890096" cy="2123431"/>
              <a:chOff x="4976813" y="1398589"/>
              <a:chExt cx="4043362" cy="2123431"/>
            </a:xfrm>
          </p:grpSpPr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F04465A2-390A-2D42-88DA-5B17A0E41070}"/>
                  </a:ext>
                </a:extLst>
              </p:cNvPr>
              <p:cNvSpPr/>
              <p:nvPr/>
            </p:nvSpPr>
            <p:spPr>
              <a:xfrm>
                <a:off x="4976813" y="2439623"/>
                <a:ext cx="555315" cy="586646"/>
              </a:xfrm>
              <a:prstGeom prst="rightArrow">
                <a:avLst>
                  <a:gd name="adj1" fmla="val 38386"/>
                  <a:gd name="adj2" fmla="val 76105"/>
                </a:avLst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E79CF9F-2B2F-4546-8629-F71AD5F5098E}"/>
                  </a:ext>
                </a:extLst>
              </p:cNvPr>
              <p:cNvGrpSpPr/>
              <p:nvPr/>
            </p:nvGrpSpPr>
            <p:grpSpPr>
              <a:xfrm>
                <a:off x="5611143" y="1398589"/>
                <a:ext cx="3409032" cy="2123431"/>
                <a:chOff x="5611143" y="1160004"/>
                <a:chExt cx="3409032" cy="2123431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DEC6137-CA4D-A346-9F24-7FAE2FAEF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11143" y="1708025"/>
                  <a:ext cx="1507569" cy="157541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EE8E17C-485A-844F-9364-2A885CCD3E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5476" y="1710225"/>
                  <a:ext cx="1584699" cy="1573209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D9CEF62-563C-F44B-984F-1736B6CCC56E}"/>
                    </a:ext>
                  </a:extLst>
                </p:cNvPr>
                <p:cNvSpPr/>
                <p:nvPr/>
              </p:nvSpPr>
              <p:spPr>
                <a:xfrm>
                  <a:off x="5680075" y="1160004"/>
                  <a:ext cx="3340100" cy="550222"/>
                </a:xfrm>
                <a:prstGeom prst="rect">
                  <a:avLst/>
                </a:prstGeom>
                <a:solidFill>
                  <a:srgbClr val="304D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Monitoring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(Days/Weeks)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2972C8-6503-9042-9EF5-3B0441E2DF7B}"/>
                </a:ext>
              </a:extLst>
            </p:cNvPr>
            <p:cNvGrpSpPr/>
            <p:nvPr/>
          </p:nvGrpSpPr>
          <p:grpSpPr>
            <a:xfrm>
              <a:off x="6889761" y="732715"/>
              <a:ext cx="4616266" cy="2082850"/>
              <a:chOff x="4046538" y="3774693"/>
              <a:chExt cx="4798143" cy="2082850"/>
            </a:xfrm>
          </p:grpSpPr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73AE03B9-EFE3-374A-AD4D-A0188C53066B}"/>
                  </a:ext>
                </a:extLst>
              </p:cNvPr>
              <p:cNvSpPr/>
              <p:nvPr/>
            </p:nvSpPr>
            <p:spPr>
              <a:xfrm>
                <a:off x="4046538" y="4819244"/>
                <a:ext cx="577194" cy="564409"/>
              </a:xfrm>
              <a:prstGeom prst="rightArrow">
                <a:avLst>
                  <a:gd name="adj1" fmla="val 38386"/>
                  <a:gd name="adj2" fmla="val 76105"/>
                </a:avLst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A7618E9-1900-4C48-A461-D7A9A21A0DF9}"/>
                  </a:ext>
                </a:extLst>
              </p:cNvPr>
              <p:cNvGrpSpPr/>
              <p:nvPr/>
            </p:nvGrpSpPr>
            <p:grpSpPr>
              <a:xfrm>
                <a:off x="4677494" y="3774693"/>
                <a:ext cx="4167187" cy="2082850"/>
                <a:chOff x="4677494" y="3774693"/>
                <a:chExt cx="4167187" cy="2082850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2A1068C3-6B27-1A4D-BD87-350E905DD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/>
                <a:srcRect t="2987" b="11016"/>
                <a:stretch/>
              </p:blipFill>
              <p:spPr>
                <a:xfrm>
                  <a:off x="6798773" y="4323333"/>
                  <a:ext cx="2045908" cy="153421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BD0CE7DB-784C-2747-ABB5-8909B1778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/>
                <a:srcRect b="14070"/>
                <a:stretch/>
              </p:blipFill>
              <p:spPr>
                <a:xfrm>
                  <a:off x="4692664" y="4321884"/>
                  <a:ext cx="2106108" cy="1515038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3AAB035-44C5-6843-ABCA-F377C4E575CF}"/>
                    </a:ext>
                  </a:extLst>
                </p:cNvPr>
                <p:cNvSpPr/>
                <p:nvPr/>
              </p:nvSpPr>
              <p:spPr>
                <a:xfrm>
                  <a:off x="4677494" y="3774693"/>
                  <a:ext cx="4167187" cy="548640"/>
                </a:xfrm>
                <a:prstGeom prst="rect">
                  <a:avLst/>
                </a:prstGeom>
                <a:solidFill>
                  <a:srgbClr val="304D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600" b="1" dirty="0">
                      <a:solidFill>
                        <a:schemeClr val="bg1"/>
                      </a:solidFill>
                    </a:rPr>
                    <a:t>Clinical Team Attempts</a:t>
                  </a:r>
                  <a:br>
                    <a:rPr lang="en-US" sz="1600" b="1" dirty="0">
                      <a:solidFill>
                        <a:schemeClr val="bg1"/>
                      </a:solidFill>
                    </a:rPr>
                  </a:br>
                  <a:r>
                    <a:rPr lang="en-US" sz="1600" b="1" dirty="0">
                      <a:solidFill>
                        <a:schemeClr val="bg1"/>
                      </a:solidFill>
                    </a:rPr>
                    <a:t>to Localize Visually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295FE1B7-94E7-9744-8E7C-4AEFA5C6B32B}"/>
                </a:ext>
              </a:extLst>
            </p:cNvPr>
            <p:cNvSpPr/>
            <p:nvPr/>
          </p:nvSpPr>
          <p:spPr>
            <a:xfrm>
              <a:off x="1655379" y="3017363"/>
              <a:ext cx="8324193" cy="6936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09A264-9FDD-0046-B743-14BF95BC152C}"/>
                </a:ext>
              </a:extLst>
            </p:cNvPr>
            <p:cNvSpPr txBox="1"/>
            <p:nvPr/>
          </p:nvSpPr>
          <p:spPr>
            <a:xfrm>
              <a:off x="3514907" y="3584436"/>
              <a:ext cx="388192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rgbClr val="FF0000"/>
                  </a:solidFill>
                </a:rPr>
                <a:t>Hours of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75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E464-4752-A141-96B2-551678E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7ABB6-53EB-9247-8737-9EF4A076A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1" b="60867"/>
          <a:stretch/>
        </p:blipFill>
        <p:spPr>
          <a:xfrm>
            <a:off x="750824" y="454052"/>
            <a:ext cx="10690351" cy="354724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D4745A2-AD2C-C148-8AB9-9103BEBB5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6" b="44855"/>
          <a:stretch/>
        </p:blipFill>
        <p:spPr>
          <a:xfrm>
            <a:off x="1484612" y="4090221"/>
            <a:ext cx="8497562" cy="228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C6FFE5-F924-2D4C-B58B-1E3FE44E4158}"/>
              </a:ext>
            </a:extLst>
          </p:cNvPr>
          <p:cNvSpPr txBox="1"/>
          <p:nvPr/>
        </p:nvSpPr>
        <p:spPr>
          <a:xfrm>
            <a:off x="8526162" y="5189838"/>
            <a:ext cx="1235676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Compare to doctors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F109C-1A17-764C-9C41-27221B653507}"/>
              </a:ext>
            </a:extLst>
          </p:cNvPr>
          <p:cNvSpPr txBox="1"/>
          <p:nvPr/>
        </p:nvSpPr>
        <p:spPr>
          <a:xfrm>
            <a:off x="6969211" y="5189837"/>
            <a:ext cx="133661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DNN Predicts</a:t>
            </a:r>
          </a:p>
        </p:txBody>
      </p:sp>
    </p:spTree>
    <p:extLst>
      <p:ext uri="{BB962C8B-B14F-4D97-AF65-F5344CB8AC3E}">
        <p14:creationId xmlns:p14="http://schemas.microsoft.com/office/powerpoint/2010/main" val="379785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CB8A-799F-044E-8B5A-98A03E80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B4D349-27CE-754F-9816-5983517778BE}"/>
              </a:ext>
            </a:extLst>
          </p:cNvPr>
          <p:cNvGrpSpPr/>
          <p:nvPr/>
        </p:nvGrpSpPr>
        <p:grpSpPr>
          <a:xfrm>
            <a:off x="114026" y="1066230"/>
            <a:ext cx="11647050" cy="4309811"/>
            <a:chOff x="114026" y="1066230"/>
            <a:chExt cx="8555032" cy="31416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69EB2C-1BD2-EB4A-B44F-F076E52CD069}"/>
                </a:ext>
              </a:extLst>
            </p:cNvPr>
            <p:cNvGrpSpPr/>
            <p:nvPr/>
          </p:nvGrpSpPr>
          <p:grpSpPr>
            <a:xfrm>
              <a:off x="3392733" y="1389071"/>
              <a:ext cx="2396765" cy="1742605"/>
              <a:chOff x="2280406" y="2748073"/>
              <a:chExt cx="2911611" cy="214755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6EAF064-ECE2-6D4C-B6FC-5D6CE1B536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776" t="5894" r="8487" b="8811"/>
              <a:stretch/>
            </p:blipFill>
            <p:spPr>
              <a:xfrm>
                <a:off x="2280406" y="2748073"/>
                <a:ext cx="1456092" cy="112340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A969031-C184-CF40-AF70-B34CB4B0F4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776" t="5894" r="8487" b="8811"/>
              <a:stretch/>
            </p:blipFill>
            <p:spPr>
              <a:xfrm>
                <a:off x="2548121" y="2993113"/>
                <a:ext cx="1456092" cy="112340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A291468-7339-D84C-A323-8C9FC20878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776" t="5894" r="8487" b="8811"/>
              <a:stretch/>
            </p:blipFill>
            <p:spPr>
              <a:xfrm>
                <a:off x="2788942" y="3244463"/>
                <a:ext cx="1456092" cy="112340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69DB14D-19B9-B34E-9C4C-B9E885AEDC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0776" t="5894" r="8487" b="8811"/>
              <a:stretch/>
            </p:blipFill>
            <p:spPr>
              <a:xfrm>
                <a:off x="3223828" y="3772217"/>
                <a:ext cx="1456092" cy="112340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766148-6E42-2948-BF37-A25EA36E4C8A}"/>
                  </a:ext>
                </a:extLst>
              </p:cNvPr>
              <p:cNvSpPr txBox="1"/>
              <p:nvPr/>
            </p:nvSpPr>
            <p:spPr>
              <a:xfrm rot="2564314">
                <a:off x="2617787" y="4275547"/>
                <a:ext cx="751203" cy="45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428548-224C-1341-A308-6980B76F357B}"/>
                  </a:ext>
                </a:extLst>
              </p:cNvPr>
              <p:cNvSpPr txBox="1"/>
              <p:nvPr/>
            </p:nvSpPr>
            <p:spPr>
              <a:xfrm rot="2564314">
                <a:off x="4144132" y="3340871"/>
                <a:ext cx="1047885" cy="455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9816CC-E850-074E-B0DA-9E2DF567E4DD}"/>
                </a:ext>
              </a:extLst>
            </p:cNvPr>
            <p:cNvPicPr/>
            <p:nvPr/>
          </p:nvPicPr>
          <p:blipFill rotWithShape="1">
            <a:blip r:embed="rId3"/>
            <a:srcRect r="71669"/>
            <a:stretch/>
          </p:blipFill>
          <p:spPr>
            <a:xfrm>
              <a:off x="114026" y="1361769"/>
              <a:ext cx="2738058" cy="2745426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4A3A571-94AF-1C47-AAA9-0CEEB782A422}"/>
                </a:ext>
              </a:extLst>
            </p:cNvPr>
            <p:cNvSpPr/>
            <p:nvPr/>
          </p:nvSpPr>
          <p:spPr>
            <a:xfrm>
              <a:off x="2890938" y="2372585"/>
              <a:ext cx="491571" cy="3618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2E0B1-FA55-3740-937E-35303CD11144}"/>
                </a:ext>
              </a:extLst>
            </p:cNvPr>
            <p:cNvSpPr txBox="1"/>
            <p:nvPr/>
          </p:nvSpPr>
          <p:spPr>
            <a:xfrm>
              <a:off x="3449910" y="3332545"/>
              <a:ext cx="2350385" cy="246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MultiTaper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FFT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A8314C5-3C17-6247-A02E-58875EF47FC8}"/>
                </a:ext>
              </a:extLst>
            </p:cNvPr>
            <p:cNvGrpSpPr/>
            <p:nvPr/>
          </p:nvGrpSpPr>
          <p:grpSpPr>
            <a:xfrm>
              <a:off x="5428204" y="1285800"/>
              <a:ext cx="3020945" cy="2922065"/>
              <a:chOff x="5905256" y="0"/>
              <a:chExt cx="3020945" cy="292206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DDABF13-1585-3E43-8920-FD9EA1F283D5}"/>
                  </a:ext>
                </a:extLst>
              </p:cNvPr>
              <p:cNvPicPr/>
              <p:nvPr/>
            </p:nvPicPr>
            <p:blipFill rotWithShape="1">
              <a:blip r:embed="rId3"/>
              <a:srcRect l="65738" r="6687"/>
              <a:stretch/>
            </p:blipFill>
            <p:spPr>
              <a:xfrm>
                <a:off x="5905256" y="0"/>
                <a:ext cx="2623889" cy="266226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AC373B-E8A3-294A-8106-0A301ADFF697}"/>
                  </a:ext>
                </a:extLst>
              </p:cNvPr>
              <p:cNvSpPr/>
              <p:nvPr/>
            </p:nvSpPr>
            <p:spPr>
              <a:xfrm>
                <a:off x="8056179" y="952659"/>
                <a:ext cx="677918" cy="623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6BDB20-475D-A74A-9D70-0807241A311F}"/>
                  </a:ext>
                </a:extLst>
              </p:cNvPr>
              <p:cNvSpPr/>
              <p:nvPr/>
            </p:nvSpPr>
            <p:spPr>
              <a:xfrm rot="2160821">
                <a:off x="8210917" y="2312686"/>
                <a:ext cx="715284" cy="6093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25DDCA-1127-5F45-9339-5477DEBB59B3}"/>
                </a:ext>
              </a:extLst>
            </p:cNvPr>
            <p:cNvGrpSpPr/>
            <p:nvPr/>
          </p:nvGrpSpPr>
          <p:grpSpPr>
            <a:xfrm>
              <a:off x="7729745" y="1066230"/>
              <a:ext cx="939313" cy="3101399"/>
              <a:chOff x="9468208" y="1156645"/>
              <a:chExt cx="1460752" cy="374348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53A677E-A697-564F-B496-2A913156948D}"/>
                  </a:ext>
                </a:extLst>
              </p:cNvPr>
              <p:cNvPicPr/>
              <p:nvPr/>
            </p:nvPicPr>
            <p:blipFill rotWithShape="1">
              <a:blip r:embed="rId3"/>
              <a:srcRect l="89374"/>
              <a:stretch/>
            </p:blipFill>
            <p:spPr>
              <a:xfrm>
                <a:off x="9507062" y="1156645"/>
                <a:ext cx="1421898" cy="374348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D41742-A142-C144-A437-1BE073396639}"/>
                  </a:ext>
                </a:extLst>
              </p:cNvPr>
              <p:cNvSpPr/>
              <p:nvPr/>
            </p:nvSpPr>
            <p:spPr>
              <a:xfrm rot="5400000">
                <a:off x="9457000" y="3950813"/>
                <a:ext cx="447824" cy="4254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57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26</Words>
  <Application>Microsoft Macintosh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Li</dc:creator>
  <cp:lastModifiedBy>Adam Li</cp:lastModifiedBy>
  <cp:revision>5</cp:revision>
  <dcterms:created xsi:type="dcterms:W3CDTF">2018-01-21T09:53:37Z</dcterms:created>
  <dcterms:modified xsi:type="dcterms:W3CDTF">2018-01-21T10:59:05Z</dcterms:modified>
</cp:coreProperties>
</file>